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DB37F-0880-4475-90DF-BA27F850DAAE}" v="3131" dt="2021-08-17T19:33:31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81" d="100"/>
          <a:sy n="81" d="100"/>
        </p:scale>
        <p:origin x="-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F9E6C38E-2ED7-429A-9D90-A233A4C67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B56387C-372F-479E-B420-7EE98464DE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1F5A3-E045-48FB-8546-9FD8C794C384}" type="datetime1">
              <a:rPr lang="pl-PL" smtClean="0"/>
              <a:t>17.08.2021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42C3022-B39A-4C36-BC8E-249465C5E3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0C677BE-572B-435B-B0E1-9CDE074F56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65D8-B7BE-44B2-A8D0-4CC504F328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4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C48F-C5D9-42D3-8737-B5446ACDBE6D}" type="datetime1">
              <a:rPr lang="pl-PL" smtClean="0"/>
              <a:pPr/>
              <a:t>17.08.2021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1586-3A37-40DA-983D-9C07B3D0B79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264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51586-3A37-40DA-983D-9C07B3D0B7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03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9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51549" y="1407381"/>
            <a:ext cx="3330106" cy="2904121"/>
          </a:xfrm>
        </p:spPr>
        <p:txBody>
          <a:bodyPr rtlCol="0" anchor="ctr">
            <a:normAutofit fontScale="90000"/>
          </a:bodyPr>
          <a:lstStyle/>
          <a:p>
            <a:r>
              <a:rPr lang="pl-PL" dirty="0" smtClean="0"/>
              <a:t>BE </a:t>
            </a:r>
            <a:r>
              <a:rPr lang="pl-PL" dirty="0" smtClean="0"/>
              <a:t>GR</a:t>
            </a:r>
            <a:r>
              <a:rPr lang="pl-PL" dirty="0" smtClean="0"/>
              <a:t>EEN </a:t>
            </a:r>
            <a:r>
              <a:rPr lang="pl-PL" dirty="0"/>
              <a:t>– ISH, MY FRIEND!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90559" y="5300330"/>
            <a:ext cx="3381956" cy="10845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1800" dirty="0">
                <a:latin typeface="Comic Sans MS" panose="030F0702030302020204" pitchFamily="66" charset="0"/>
              </a:rPr>
              <a:t>Proekologiczny Projekt </a:t>
            </a:r>
            <a:r>
              <a:rPr lang="pl-PL" sz="1800" dirty="0" err="1">
                <a:latin typeface="Comic Sans MS" panose="030F0702030302020204" pitchFamily="66" charset="0"/>
              </a:rPr>
              <a:t>eTwinning</a:t>
            </a:r>
            <a:r>
              <a:rPr lang="pl-PL" sz="1800" dirty="0">
                <a:latin typeface="Comic Sans MS" panose="030F0702030302020204" pitchFamily="66" charset="0"/>
              </a:rPr>
              <a:t>  "</a:t>
            </a:r>
            <a:r>
              <a:rPr lang="pl-PL" sz="1800" dirty="0" smtClean="0">
                <a:latin typeface="Comic Sans MS" panose="030F0702030302020204" pitchFamily="66" charset="0"/>
              </a:rPr>
              <a:t>BĄDŹ</a:t>
            </a:r>
          </a:p>
          <a:p>
            <a:pPr algn="ctr"/>
            <a:r>
              <a:rPr lang="pl-PL" sz="1800" dirty="0" smtClean="0">
                <a:latin typeface="Comic Sans MS" panose="030F0702030302020204" pitchFamily="66" charset="0"/>
              </a:rPr>
              <a:t>ZIELONY, </a:t>
            </a:r>
            <a:r>
              <a:rPr lang="pl-PL" sz="1800" dirty="0">
                <a:latin typeface="Comic Sans MS" panose="030F0702030302020204" pitchFamily="66" charset="0"/>
              </a:rPr>
              <a:t>MÓJ PRZYJACIELU!"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E1F91F-715C-421C-9519-C6363A0F56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tretch/>
        </p:blipFill>
        <p:spPr>
          <a:xfrm>
            <a:off x="710344" y="1365158"/>
            <a:ext cx="6917251" cy="3890953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D9769A-E1A8-4890-A4B7-FF5D5C1DC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5030541-939E-4D9D-82AB-34D32FD16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279057" y="2200234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2C72092-2B09-4FBA-B639-9D8632545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237520" y="2255022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5DB81DD-8F8C-4933-94B4-0E5595C5A7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41748" y="618134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10B73D1-A4C3-4A71-836A-5FD28F326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77662" y="659873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C6378B-26B4-4E8D-90C2-F34CE095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598" y="1083379"/>
            <a:ext cx="4947424" cy="1364106"/>
          </a:xfrm>
        </p:spPr>
        <p:txBody>
          <a:bodyPr>
            <a:noAutofit/>
          </a:bodyPr>
          <a:lstStyle/>
          <a:p>
            <a:pPr algn="ctr"/>
            <a:r>
              <a:rPr lang="pl-PL" sz="2800" b="0" dirty="0">
                <a:latin typeface="Comic Sans MS"/>
              </a:rPr>
              <a:t>Czas realizacji projektu wrzesień 2021- maj 2022. 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72ACE09-336D-4C12-BD63-5A76FB8A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053" y="2870991"/>
            <a:ext cx="5864379" cy="264311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pl-PL" b="0" dirty="0">
                <a:latin typeface="Comic Sans MS"/>
                <a:ea typeface="+mn-lt"/>
                <a:cs typeface="+mn-lt"/>
              </a:rPr>
              <a:t>Partnerzy w projekcie to szkoły podstawowe z Hiszpanii, Francji, Włoch, Rumunii, </a:t>
            </a:r>
            <a:r>
              <a:rPr lang="pl-PL" b="0" dirty="0" err="1" smtClean="0">
                <a:latin typeface="Comic Sans MS"/>
                <a:ea typeface="+mn-lt"/>
                <a:cs typeface="+mn-lt"/>
              </a:rPr>
              <a:t>Ukrainy,Turcji</a:t>
            </a:r>
            <a:r>
              <a:rPr lang="pl-PL" b="0" dirty="0" smtClean="0">
                <a:latin typeface="Comic Sans MS"/>
                <a:ea typeface="+mn-lt"/>
                <a:cs typeface="+mn-lt"/>
              </a:rPr>
              <a:t> </a:t>
            </a:r>
            <a:r>
              <a:rPr lang="pl-PL" b="0" dirty="0">
                <a:latin typeface="Comic Sans MS"/>
                <a:ea typeface="+mn-lt"/>
                <a:cs typeface="+mn-lt"/>
              </a:rPr>
              <a:t>i Polski. Wiek uczniów: 7-10 lat. </a:t>
            </a:r>
            <a:endParaRPr lang="pl-PL" b="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05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915E64-32C4-4913-B14E-BD843D605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0" dirty="0">
                <a:latin typeface="Comic Sans MS"/>
                <a:ea typeface="+mj-lt"/>
                <a:cs typeface="+mj-lt"/>
              </a:rPr>
              <a:t>Projekt opiera się na </a:t>
            </a:r>
            <a:r>
              <a:rPr lang="pl-PL" sz="3200" b="0" dirty="0" err="1">
                <a:latin typeface="Comic Sans MS"/>
                <a:ea typeface="+mj-lt"/>
                <a:cs typeface="+mj-lt"/>
              </a:rPr>
              <a:t>multidyscyplinarnym</a:t>
            </a:r>
            <a:r>
              <a:rPr lang="pl-PL" sz="3200" b="0" dirty="0">
                <a:latin typeface="Comic Sans MS"/>
                <a:ea typeface="+mj-lt"/>
                <a:cs typeface="+mj-lt"/>
              </a:rPr>
              <a:t> podejściu,  uczestniczą w nim nauczyciele różnych przedmiotów: edukacji wczesnoszkolnej, języków, nauk przyrodniczych, muzyki itp. </a:t>
            </a:r>
            <a:endParaRPr lang="pl-PL" sz="3200" dirty="0">
              <a:latin typeface="Comic Sans M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6594B0A-12CD-49AA-A05F-F2278C99A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latin typeface="Comic Sans MS"/>
              </a:rPr>
              <a:t>Oraz uczniowie edukacji wczesnoszkolnej.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08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4E1FE3-59E1-459B-8C56-57FA0BB2B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>
                <a:latin typeface="Comic Sans MS"/>
              </a:rPr>
              <a:t>Realizując projekt będziemy korzystać z platformy </a:t>
            </a:r>
            <a:r>
              <a:rPr lang="pl-PL" sz="3600" dirty="0" err="1">
                <a:latin typeface="Comic Sans MS"/>
              </a:rPr>
              <a:t>eTwinning</a:t>
            </a:r>
            <a:r>
              <a:rPr lang="pl-PL" sz="3600" dirty="0">
                <a:latin typeface="Comic Sans MS"/>
              </a:rPr>
              <a:t>, bloga oraz </a:t>
            </a:r>
            <a:r>
              <a:rPr lang="pl-PL" sz="3600" dirty="0" err="1" smtClean="0">
                <a:latin typeface="Comic Sans MS"/>
              </a:rPr>
              <a:t>padletu</a:t>
            </a:r>
            <a:r>
              <a:rPr lang="pl-PL" sz="3600" dirty="0" smtClean="0">
                <a:latin typeface="Comic Sans MS"/>
              </a:rPr>
              <a:t>. Będziemy tu dokumentować prace projektowe i wymieniać się efektami tych prac ze szkołami partnerskimi</a:t>
            </a:r>
            <a:r>
              <a:rPr lang="pl-PL" dirty="0" smtClean="0">
                <a:latin typeface="Comic Sans MS"/>
              </a:rPr>
              <a:t>.</a:t>
            </a:r>
            <a:endParaRPr lang="pl-PL" dirty="0">
              <a:latin typeface="Comic Sans M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465CD96-EB91-4FAE-8C03-69E4C530A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dirty="0">
                <a:latin typeface="Comic Sans MS"/>
              </a:rPr>
              <a:t>Do komunikacji z nauczycielami </a:t>
            </a:r>
            <a:r>
              <a:rPr lang="pl-PL" sz="2400" dirty="0" smtClean="0">
                <a:latin typeface="Comic Sans MS"/>
              </a:rPr>
              <a:t>i uczniami z </a:t>
            </a:r>
            <a:r>
              <a:rPr lang="pl-PL" sz="2400" dirty="0">
                <a:latin typeface="Comic Sans MS"/>
              </a:rPr>
              <a:t>zagranicznych szkół posłuży nam </a:t>
            </a:r>
            <a:r>
              <a:rPr lang="pl-PL" sz="2400" dirty="0" smtClean="0">
                <a:latin typeface="Comic Sans MS"/>
              </a:rPr>
              <a:t>platforma E-</a:t>
            </a:r>
            <a:r>
              <a:rPr lang="pl-PL" sz="2400" dirty="0" err="1" smtClean="0">
                <a:latin typeface="Comic Sans MS"/>
              </a:rPr>
              <a:t>Twinning</a:t>
            </a:r>
            <a:r>
              <a:rPr lang="pl-PL" sz="2400" dirty="0" smtClean="0">
                <a:latin typeface="Comic Sans MS"/>
              </a:rPr>
              <a:t> </a:t>
            </a:r>
            <a:r>
              <a:rPr lang="pl-PL" sz="2400" dirty="0">
                <a:latin typeface="Comic Sans MS"/>
              </a:rPr>
              <a:t>oraz grupa na </a:t>
            </a:r>
            <a:r>
              <a:rPr lang="pl-PL" sz="2400" dirty="0" err="1">
                <a:latin typeface="Comic Sans MS"/>
              </a:rPr>
              <a:t>fb</a:t>
            </a:r>
            <a:endParaRPr lang="pl-PL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399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2E56E1E-D82A-4FF7-99CE-83AE9A18F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4E0B5A-01FA-48C6-9A25-135FC273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03943"/>
            <a:ext cx="2930608" cy="2859314"/>
          </a:xfrm>
        </p:spPr>
        <p:txBody>
          <a:bodyPr anchor="t">
            <a:normAutofit/>
          </a:bodyPr>
          <a:lstStyle/>
          <a:p>
            <a:pPr algn="r"/>
            <a:r>
              <a:rPr lang="pl-PL" sz="4400">
                <a:latin typeface="Comic Sans MS"/>
              </a:rPr>
              <a:t>Cele projektu: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CE4B1E6-EC5B-432F-90D0-898FA5296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588667" flipH="1">
            <a:off x="4301693" y="485426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38B66D8-72A4-4C83-8995-25DEA40A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1342571"/>
            <a:ext cx="5646057" cy="43688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pl" sz="1300" b="0" dirty="0">
                <a:latin typeface="Comic Sans MS"/>
              </a:rPr>
              <a:t>Rozwijanie kompetencji komunikacyjnych uczniów, poprzez użycie języka obcego w realnym celu.
Rozwijanie świadomości kulturowej, szacunku dla różnorodności i poprawa relacji międzyludzkich.
Rozwijanie poczucie inicjatywy i kompetencji w zakresie przedsiębiorczości.
Rozwijanie kompetencji społecznych i obywatelskich
Poprawa umiejętność uczenia się poprzez pracę w ogrodzie.
Promocja umiejętności ICT i komunikacyjnych.
Poprawa pracy zespołowej i współpracy.
Promocja zdrowego stylu życia poprzez wzrost zainteresowania spożywaniem owoców i warzyw.</a:t>
            </a:r>
            <a:endParaRPr lang="pl-PL" sz="1300" dirty="0">
              <a:latin typeface="Comic Sans MS"/>
            </a:endParaRPr>
          </a:p>
          <a:p>
            <a:pPr algn="ctr">
              <a:lnSpc>
                <a:spcPct val="90000"/>
              </a:lnSpc>
            </a:pPr>
            <a:r>
              <a:rPr lang="pl" sz="1300" b="0" dirty="0">
                <a:latin typeface="Comic Sans MS"/>
              </a:rPr>
              <a:t>Promocja postaw proekologicznych.
Zwiększenie krytycznego myślenia i kreatywności.
Wzrost samooceny</a:t>
            </a:r>
            <a:r>
              <a:rPr lang="pl" sz="1300" b="0" dirty="0" smtClean="0">
                <a:latin typeface="Comic Sans MS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pl" sz="1300" b="0" dirty="0" smtClean="0">
                <a:latin typeface="Comic Sans MS"/>
              </a:rPr>
              <a:t>Dzięki pracom projektowymi nastąpi wzrost powy ższych kompetencji kluczowych zarówno u nauczycieli jak i uczniów.</a:t>
            </a:r>
            <a:endParaRPr lang="pl-PL" sz="1300" dirty="0">
              <a:latin typeface="Comic Sans M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9940E64-4719-4E36-8FFD-748B552B3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588667" flipH="1">
            <a:off x="4240862" y="539430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83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CA34C7-651D-4959-9356-F67E9E5A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/>
              </a:rPr>
              <a:t>Zadania do wykonania: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D849733-EEB1-47AE-95A0-4F509317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>
                <a:latin typeface="Comic Sans MS"/>
              </a:rPr>
              <a:t>1. Obserwacja ogródka warzywnego jesienią, zimą i wiosną. Porównanie ogródków w krajach partnerskich.</a:t>
            </a:r>
          </a:p>
          <a:p>
            <a:r>
              <a:rPr lang="pl-PL" dirty="0">
                <a:latin typeface="Comic Sans MS"/>
              </a:rPr>
              <a:t>2. Wykonanie tabliczek z nazwami  warzyw.</a:t>
            </a:r>
          </a:p>
          <a:p>
            <a:r>
              <a:rPr lang="pl-PL" dirty="0">
                <a:latin typeface="Comic Sans MS"/>
              </a:rPr>
              <a:t>3. Nagranie filmiku instruktażowego jak pielęgnować ogródek.</a:t>
            </a:r>
          </a:p>
          <a:p>
            <a:r>
              <a:rPr lang="pl-PL" dirty="0">
                <a:latin typeface="Comic Sans MS"/>
              </a:rPr>
              <a:t>4. Wykonanie słownika z nazwami warzyw w języku angielskim i wszystkich językach projektu.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650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B8A7AD-2C86-40A6-8320-1A416E79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/>
              </a:rPr>
              <a:t>Zadania do wykonania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0CB20B-FDA1-4514-A00F-BDBF1208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1. </a:t>
            </a:r>
            <a:r>
              <a:rPr lang="pl-PL" sz="2800" dirty="0">
                <a:latin typeface="Comic Sans MS"/>
              </a:rPr>
              <a:t>Dzieci nagrają filmiki o swojej miejscowości, opowiedzą o swoim hobby</a:t>
            </a:r>
          </a:p>
          <a:p>
            <a:r>
              <a:rPr lang="pl-PL" sz="2800" dirty="0">
                <a:latin typeface="Comic Sans MS"/>
              </a:rPr>
              <a:t>2. Zlokalizują na mapie Europy kraje partnerskie.</a:t>
            </a:r>
          </a:p>
          <a:p>
            <a:r>
              <a:rPr lang="pl-PL" sz="2800" dirty="0">
                <a:latin typeface="Comic Sans MS"/>
              </a:rPr>
              <a:t>3. Nawiążą kontakt online z wybraną grupą zagraniczną.</a:t>
            </a:r>
          </a:p>
          <a:p>
            <a:r>
              <a:rPr lang="pl-PL" sz="2800" dirty="0">
                <a:latin typeface="Comic Sans MS"/>
              </a:rPr>
              <a:t>4. Zaprojektują logo projektu.</a:t>
            </a:r>
          </a:p>
          <a:p>
            <a:r>
              <a:rPr lang="pl-PL" sz="2800" dirty="0">
                <a:latin typeface="Comic Sans MS"/>
              </a:rPr>
              <a:t>5. Nagrają piosenkę o warzywach.</a:t>
            </a:r>
          </a:p>
          <a:p>
            <a:r>
              <a:rPr lang="pl-PL" sz="2800" dirty="0">
                <a:latin typeface="Comic Sans MS"/>
              </a:rPr>
              <a:t>6. Narysują mapę ogródka.</a:t>
            </a:r>
          </a:p>
        </p:txBody>
      </p:sp>
    </p:spTree>
    <p:extLst>
      <p:ext uri="{BB962C8B-B14F-4D97-AF65-F5344CB8AC3E}">
        <p14:creationId xmlns:p14="http://schemas.microsoft.com/office/powerpoint/2010/main" val="235213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B1645E-7B29-4B44-B64E-41E073C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/>
              </a:rPr>
              <a:t>Zadania do wykonania: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034390-7070-4B54-B143-C8EE57D7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pl-PL" b="0" dirty="0">
                <a:latin typeface="Comic Sans MS"/>
              </a:rPr>
              <a:t>1. Dzieci przeprowadzą kampanię proekologiczną, przygotują plakaty i hasła:  </a:t>
            </a:r>
            <a:r>
              <a:rPr lang="pl-PL" b="0" dirty="0">
                <a:latin typeface="Comic Sans MS"/>
                <a:ea typeface="+mn-lt"/>
                <a:cs typeface="+mn-lt"/>
              </a:rPr>
              <a:t>Oszczędzaj energię i wodę </a:t>
            </a:r>
            <a:endParaRPr lang="pl-PL" b="0" dirty="0">
              <a:latin typeface="Comic Sans MS"/>
            </a:endParaRPr>
          </a:p>
          <a:p>
            <a:r>
              <a:rPr lang="pl-PL" b="0" dirty="0">
                <a:latin typeface="Comic Sans MS"/>
                <a:ea typeface="+mn-lt"/>
                <a:cs typeface="+mn-lt"/>
              </a:rPr>
              <a:t>Chroń zwierzęta i przyrodę. </a:t>
            </a:r>
            <a:endParaRPr lang="pl-PL" b="0" dirty="0">
              <a:latin typeface="Comic Sans MS"/>
            </a:endParaRPr>
          </a:p>
          <a:p>
            <a:r>
              <a:rPr lang="pl-PL" b="0" dirty="0">
                <a:latin typeface="Comic Sans MS"/>
                <a:ea typeface="+mn-lt"/>
                <a:cs typeface="+mn-lt"/>
              </a:rPr>
              <a:t>Unikaj nadmiernego pakowania </a:t>
            </a:r>
            <a:endParaRPr lang="pl-PL" b="0" dirty="0">
              <a:latin typeface="Comic Sans MS"/>
            </a:endParaRPr>
          </a:p>
          <a:p>
            <a:r>
              <a:rPr lang="pl-PL" b="0" dirty="0">
                <a:latin typeface="Comic Sans MS"/>
                <a:ea typeface="+mn-lt"/>
                <a:cs typeface="+mn-lt"/>
              </a:rPr>
              <a:t>Zdrowe nawyki żywieniowe </a:t>
            </a:r>
            <a:endParaRPr lang="pl-PL" b="0" dirty="0">
              <a:latin typeface="Comic Sans MS"/>
            </a:endParaRPr>
          </a:p>
          <a:p>
            <a:r>
              <a:rPr lang="pl-PL" b="0" dirty="0">
                <a:latin typeface="Comic Sans MS"/>
                <a:ea typeface="+mn-lt"/>
                <a:cs typeface="+mn-lt"/>
              </a:rPr>
              <a:t>Ogranicz marnowanie żywności i kompostuj ją. </a:t>
            </a:r>
            <a:endParaRPr lang="pl-PL" b="0" dirty="0">
              <a:latin typeface="Comic Sans MS"/>
            </a:endParaRPr>
          </a:p>
          <a:p>
            <a:r>
              <a:rPr lang="pl-PL" b="0" dirty="0">
                <a:latin typeface="Comic Sans MS"/>
              </a:rPr>
              <a:t>2. Podczas celebracji świąt będą propagowały dekoracje z materiałów z recyklingu, chroniąc środowisko.</a:t>
            </a:r>
          </a:p>
          <a:p>
            <a:r>
              <a:rPr lang="pl-PL" b="0" dirty="0">
                <a:latin typeface="Comic Sans MS"/>
              </a:rPr>
              <a:t>3.Zaobserwują i porównają pogodę.</a:t>
            </a:r>
          </a:p>
          <a:p>
            <a:r>
              <a:rPr lang="pl-PL" b="0" dirty="0">
                <a:latin typeface="Comic Sans MS"/>
              </a:rPr>
              <a:t>4. Podzielą się przepisem na danie z warzyw.</a:t>
            </a:r>
          </a:p>
          <a:p>
            <a:r>
              <a:rPr lang="pl-PL" b="0" dirty="0">
                <a:latin typeface="Comic Sans MS"/>
              </a:rPr>
              <a:t>5. Stworzą magazyn projektu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11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37ACCF-CD9F-4420-B788-D22A9182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/>
              </a:rPr>
              <a:t>Produkty końcowe: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E90643-EF55-4C15-B570-4F2D0E1F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l-PL" b="0" dirty="0">
                <a:latin typeface="Comic Sans MS"/>
              </a:rPr>
              <a:t>1. Magazyn ze zdjęciami, tekstami, żartami, przepisami etc. powstałymi podczas realizacji projektu.</a:t>
            </a:r>
          </a:p>
          <a:p>
            <a:r>
              <a:rPr lang="pl-PL" b="0" dirty="0">
                <a:latin typeface="Comic Sans MS"/>
              </a:rPr>
              <a:t>2. Książka kucharska zawierająca potrawy z warzyw.</a:t>
            </a:r>
          </a:p>
          <a:p>
            <a:r>
              <a:rPr lang="pl-PL" b="0" dirty="0">
                <a:latin typeface="Comic Sans MS"/>
              </a:rPr>
              <a:t>3. Warzywny słownik w języku angielskim, hiszpańskim, francuskim, tureckim, polskim, ukraińskim.</a:t>
            </a:r>
          </a:p>
        </p:txBody>
      </p:sp>
    </p:spTree>
    <p:extLst>
      <p:ext uri="{BB962C8B-B14F-4D97-AF65-F5344CB8AC3E}">
        <p14:creationId xmlns:p14="http://schemas.microsoft.com/office/powerpoint/2010/main" val="28201540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</TotalTime>
  <Words>257</Words>
  <Application>Microsoft Office PowerPoint</Application>
  <PresentationFormat>Niestandardowy</PresentationFormat>
  <Paragraphs>40</Paragraphs>
  <Slides>9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ChitchatVTI</vt:lpstr>
      <vt:lpstr>BE GREEN – ISH, MY FRIEND!</vt:lpstr>
      <vt:lpstr>Czas realizacji projektu wrzesień 2021- maj 2022. </vt:lpstr>
      <vt:lpstr>Projekt opiera się na multidyscyplinarnym podejściu,  uczestniczą w nim nauczyciele różnych przedmiotów: edukacji wczesnoszkolnej, języków, nauk przyrodniczych, muzyki itp. </vt:lpstr>
      <vt:lpstr>Realizując projekt będziemy korzystać z platformy eTwinning, bloga oraz padletu. Będziemy tu dokumentować prace projektowe i wymieniać się efektami tych prac ze szkołami partnerskimi.</vt:lpstr>
      <vt:lpstr>Cele projektu:</vt:lpstr>
      <vt:lpstr>Zadania do wykonania:</vt:lpstr>
      <vt:lpstr>Zadania do wykonania</vt:lpstr>
      <vt:lpstr>Zadania do wykonania:</vt:lpstr>
      <vt:lpstr>Produkty końcowe: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Lenovo</cp:lastModifiedBy>
  <cp:revision>232</cp:revision>
  <dcterms:created xsi:type="dcterms:W3CDTF">2021-08-17T18:44:19Z</dcterms:created>
  <dcterms:modified xsi:type="dcterms:W3CDTF">2021-08-17T19:55:45Z</dcterms:modified>
</cp:coreProperties>
</file>